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2" autoAdjust="0"/>
    <p:restoredTop sz="94660"/>
  </p:normalViewPr>
  <p:slideViewPr>
    <p:cSldViewPr snapToGrid="0">
      <p:cViewPr varScale="1">
        <p:scale>
          <a:sx n="90" d="100"/>
          <a:sy n="90" d="100"/>
        </p:scale>
        <p:origin x="4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8E8194-140C-45D3-A04F-B08E5AAA2F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3BD1D2A-9DB0-46E9-A437-FD12717B28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031A1BD-6725-4D50-86D6-E50BCAA4A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6E3E-DEA8-4FC0-8369-4778453F4AF0}" type="datetimeFigureOut">
              <a:rPr lang="pl-PL" smtClean="0"/>
              <a:t>20.11.2024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940B7B1-8787-4003-95CC-72028B055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ACA5A1A-CEA7-486F-80EB-9796D8474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2835-DE41-4D4B-B862-CCC928ED49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9793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0E35AE-DB1C-4FF1-9E65-998CA7B57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0AA382C-0725-4D67-9BB7-7E5B258093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901959E-5C7E-4939-9E24-CCB8CAB6D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6E3E-DEA8-4FC0-8369-4778453F4AF0}" type="datetimeFigureOut">
              <a:rPr lang="pl-PL" smtClean="0"/>
              <a:t>20.11.2024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E0D5ECE-33C4-4FFE-A657-A1D025C15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7BCA17D-2CF7-4633-BACF-02DDBFBAA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2835-DE41-4D4B-B862-CCC928ED49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444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1F2EE172-2A5F-45AB-9B33-37B0EE217A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A6AED96-9888-4D1B-8461-CD98599377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07C24CF-441B-4D9C-BA1F-66F3505E4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6E3E-DEA8-4FC0-8369-4778453F4AF0}" type="datetimeFigureOut">
              <a:rPr lang="pl-PL" smtClean="0"/>
              <a:t>20.11.2024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FD0C584-C02D-4FF6-B7A6-12441DC4F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739201E-1371-4A45-B6FB-AAEEED858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2835-DE41-4D4B-B862-CCC928ED49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9806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6706EF-269F-4268-97CB-E18E28F4E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7503A7-7380-4F8F-9560-11A7BC8FB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E40CFFD-DBCC-4B7C-B545-5D6D36714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6E3E-DEA8-4FC0-8369-4778453F4AF0}" type="datetimeFigureOut">
              <a:rPr lang="pl-PL" smtClean="0"/>
              <a:t>20.11.2024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72D1575-A471-42DE-B413-01A682BAF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28FA922-153A-4EA9-AFBE-651B3A42F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2835-DE41-4D4B-B862-CCC928ED49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6769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584F93-8274-4376-92DA-631752C08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1D59AA6-4B99-4228-A9B1-E256290289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E1B4048-DE01-4BB9-BE4C-D4DF24C41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6E3E-DEA8-4FC0-8369-4778453F4AF0}" type="datetimeFigureOut">
              <a:rPr lang="pl-PL" smtClean="0"/>
              <a:t>20.11.2024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F435D6D-51CA-4C61-BE1F-020D8BF52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3E00448-4F50-40A4-A0C6-F8A3E1B53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2835-DE41-4D4B-B862-CCC928ED49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604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508C15-B551-49D7-BFFF-FFC1FD50A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C13C11-05E7-4D40-8F63-4A2A0737A7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71B1817-FFCA-4C43-A79D-3C1A1A64B3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1905622-C318-40D2-A2C7-2815E271B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6E3E-DEA8-4FC0-8369-4778453F4AF0}" type="datetimeFigureOut">
              <a:rPr lang="pl-PL" smtClean="0"/>
              <a:t>20.11.2024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9681454-8BA1-41F8-BD82-782FD01E1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7179FC7-0E23-48E5-9A4F-995F841C4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2835-DE41-4D4B-B862-CCC928ED49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043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9FAAA2-095C-417F-86E3-DF513E56D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9BCEE41-3606-4318-9638-A0FA70A381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FEA2856-6531-4182-9AE9-F5EFB31E97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79EDB19-8051-460C-8E6B-0C03CB0489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42B4740-B701-45A8-B73D-25F705E463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270330C2-EE41-48C2-88BE-927D8E574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6E3E-DEA8-4FC0-8369-4778453F4AF0}" type="datetimeFigureOut">
              <a:rPr lang="pl-PL" smtClean="0"/>
              <a:t>20.11.2024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F386C09-26CC-4556-AADE-6B716D393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43C9CF43-2E4C-48C8-8FBE-92324B308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2835-DE41-4D4B-B862-CCC928ED49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3802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05838F-F93A-421A-B6F7-5ACC827A0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FB24564-F7CD-4225-8B28-872B88298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6E3E-DEA8-4FC0-8369-4778453F4AF0}" type="datetimeFigureOut">
              <a:rPr lang="pl-PL" smtClean="0"/>
              <a:t>20.11.2024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93158CD-0C0B-4E4F-B280-CDF4D8DE5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FF01D55-A855-4F1B-823A-AA5C8090A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2835-DE41-4D4B-B862-CCC928ED49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0720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7032DAB3-8166-4499-ABC5-FDA1DB717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6E3E-DEA8-4FC0-8369-4778453F4AF0}" type="datetimeFigureOut">
              <a:rPr lang="pl-PL" smtClean="0"/>
              <a:t>20.11.2024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270B0424-6E8E-4EAD-9CE4-67CBECEBD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34CBA49-8079-49D4-9256-83E1BC9F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2835-DE41-4D4B-B862-CCC928ED49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61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02F5D4-6249-4157-AE6C-B61982B8A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AE1326-AAFF-4F2C-87C6-21DA0D19A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5A982BB-5FEF-43C2-928D-7CEB0B92C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09310DE-7DDB-49FF-8D87-6903A0B9B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6E3E-DEA8-4FC0-8369-4778453F4AF0}" type="datetimeFigureOut">
              <a:rPr lang="pl-PL" smtClean="0"/>
              <a:t>20.11.2024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E199C4C-70C5-4863-AA48-9AE93FF7B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3AC0A77-7445-4A76-8655-B155D7944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2835-DE41-4D4B-B862-CCC928ED49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051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FBD82A-2872-4996-BAC9-DBC8C7F22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732BE33-FB4C-4E80-88E4-838860054F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9EA70F7-32E8-41D3-B7F9-162AE7E5E4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9AF71A4-A25F-46AC-8487-08931E3E0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6E3E-DEA8-4FC0-8369-4778453F4AF0}" type="datetimeFigureOut">
              <a:rPr lang="pl-PL" smtClean="0"/>
              <a:t>20.11.2024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08BC12C-0B16-42D0-A052-35AEB0620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E1CAF8B-7911-4A4D-8028-EAF4B7C66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2835-DE41-4D4B-B862-CCC928ED49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5084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7D8825DA-2DB6-4E0A-8E20-59FCAC584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2322081-6C4E-4229-9691-5A33E9A50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515BCF0-CB95-45FA-979F-114DF05728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46E3E-DEA8-4FC0-8369-4778453F4AF0}" type="datetimeFigureOut">
              <a:rPr lang="pl-PL" smtClean="0"/>
              <a:t>20.11.2024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2A87875-8C6E-4F03-9DE0-4B0328E433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CFA1F63-1146-40A3-BF08-CB2F2BEFFB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02835-DE41-4D4B-B862-CCC928ED49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4959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F8B1C5-7C9F-4E2C-B534-651A44F307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4163C15-7D4F-4AB8-8793-C059D3881E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181C203-A26B-429B-91CC-E5E9611ED5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8565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KBalas</dc:creator>
  <cp:lastModifiedBy>KBalas</cp:lastModifiedBy>
  <cp:revision>1</cp:revision>
  <dcterms:created xsi:type="dcterms:W3CDTF">2024-11-20T08:15:56Z</dcterms:created>
  <dcterms:modified xsi:type="dcterms:W3CDTF">2024-11-20T08:16:13Z</dcterms:modified>
</cp:coreProperties>
</file>