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8FC175-67F3-4278-A56E-EA691DE0B4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6A570A2-0E99-4B7C-9DF5-13A9D978D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EA888D3-ECD6-4028-84EF-46B5F5880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4775-2CCF-40D8-922A-4DE6365797E6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C711F6-DA0F-469A-A216-1FF26AF96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0F57EF4-01ED-4793-86AB-B182851D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6B76-3C7B-4523-82F1-7E96868B4A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37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089B79-9CE5-4278-B70C-DDB5CB8C6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7BE3B61-5572-43BB-93DD-261F4528C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7BF3D23-08AA-4A93-AD33-04B60A3C6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4775-2CCF-40D8-922A-4DE6365797E6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9FF14E-7541-4C79-9053-50E7BF73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82847BE-DA9A-43AD-9874-C19759556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6B76-3C7B-4523-82F1-7E96868B4A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219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2C8D48A-CEC7-4F15-8C2D-FCAF62E42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682F696-60D9-4A62-8E91-F111AFA4E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6FDA122-3B58-4DC6-9F32-B410EEDEF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4775-2CCF-40D8-922A-4DE6365797E6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CB73A00-5D05-4931-B5C9-61021AE6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AB0A02-08AC-4FE8-B6E3-0B1E8482B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6B76-3C7B-4523-82F1-7E96868B4A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414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EC07CA-BF34-4EF2-96EC-F0D241DF3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166741-0073-4BB8-8FA7-014C09024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6FA648B-ED0C-4965-BDC6-114CF217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4775-2CCF-40D8-922A-4DE6365797E6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DF5CBB1-BE67-4247-B74C-DDB1C1D7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6ADBB8-9813-4276-AD3E-ABCFFE6AA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6B76-3C7B-4523-82F1-7E96868B4A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739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49D879-44EC-403C-A641-B0A839401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88D1CB4-C491-4049-82CD-A13DA9A06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946F4F-B6B8-4D4B-A91D-B3A1CD504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4775-2CCF-40D8-922A-4DE6365797E6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E457C3-858A-4D31-A151-3839B1E1B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DC968BC-30DD-4365-AAAB-17CF71218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6B76-3C7B-4523-82F1-7E96868B4A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252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3326E4-B302-40CB-9406-D27D564BA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8B48C3-F2FB-461A-A4C6-41512D23F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33D5EFD-E047-4E3C-B7C6-80201265A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6CF4416-DE54-4E16-85A2-8A4D83D26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4775-2CCF-40D8-922A-4DE6365797E6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5770F6D-2E23-4E67-B019-C3DB5EBF4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F64DE5B-DA27-4384-8F69-647D53C2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6B76-3C7B-4523-82F1-7E96868B4A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5872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68929B-FF87-48DC-9F75-F3B6ACB49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B893872-939B-4894-8947-AA3AD4C27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94484F-635A-4254-B1F8-B98EA795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6EC66B5-B8A2-42ED-ABB8-9DD943F3C0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88F0669-C50D-41EC-B93E-C14A606F81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1DE6C4A-1D22-4213-9966-4DFDAA842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4775-2CCF-40D8-922A-4DE6365797E6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093D846-B930-476C-8B7A-11520697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0D5D23E-0BEF-4570-8CE0-B9CBDAB9C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6B76-3C7B-4523-82F1-7E96868B4A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7012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BCD45-552F-47B3-AD63-C65BE16ED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847105B-5E67-446A-AE54-6FD48AD17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4775-2CCF-40D8-922A-4DE6365797E6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D15FE7D-9B55-4BBA-8161-F54B96129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04B953B-CD24-459E-846B-4E2E62E00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6B76-3C7B-4523-82F1-7E96868B4A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00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E7CDC8C-A516-41E0-BDD0-F70D18908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4775-2CCF-40D8-922A-4DE6365797E6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44C9461-A7AA-4996-B9D1-5C01F9AE7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5BD4B6-3DE3-469A-B1D2-9E6D76C3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6B76-3C7B-4523-82F1-7E96868B4A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056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AE31B6-2CFB-4977-96F8-19A437A0A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752A6C-BC9F-407D-8BBB-3A85AE8BE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0431D38-8A11-4A31-88DC-A2646A487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3ABD453-7743-456E-AB7B-47D37BE66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4775-2CCF-40D8-922A-4DE6365797E6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3441633-AD4C-447B-B97C-56715C472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601C512-57D1-4C92-9DD7-3B0BF2E67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6B76-3C7B-4523-82F1-7E96868B4A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2473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AA961C-7884-44B6-9980-419F084D8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7740AA9-0B5D-473D-9540-B4039FFE4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C20E4AE-5660-4F2C-A0C3-5E2D269E8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9C42BD-1672-44FC-910B-5B81106E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4775-2CCF-40D8-922A-4DE6365797E6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15690CA-F768-4C21-8145-A22641084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2EB9151-33C4-4E07-A45F-0C546DC7F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6B76-3C7B-4523-82F1-7E96868B4A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544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C52AEE1-6C0D-4D92-9247-D7647AE00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793F98E-BF8F-41C1-8E93-87508C118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64CBCE8-2F63-4971-859D-66627EB022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C4775-2CCF-40D8-922A-4DE6365797E6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9F5302-3877-4AE5-ADB4-96E3D9F88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CC3A70A-EF48-4A39-84C7-B9BA39730D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E6B76-3C7B-4523-82F1-7E96868B4A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6464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128E75-AE19-4553-B76E-DD68407DF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9FF0CDD-2468-4B26-B917-C9A480684F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FB0870A-579F-41EF-B6EB-0F51ADE4BE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6000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KBalas</dc:creator>
  <cp:lastModifiedBy>KBalas</cp:lastModifiedBy>
  <cp:revision>1</cp:revision>
  <dcterms:created xsi:type="dcterms:W3CDTF">2024-11-20T08:19:47Z</dcterms:created>
  <dcterms:modified xsi:type="dcterms:W3CDTF">2024-11-20T08:19:59Z</dcterms:modified>
</cp:coreProperties>
</file>